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50FFF-655F-4F90-B604-3232AC93966A}" type="datetimeFigureOut">
              <a:rPr lang="en-US" smtClean="0"/>
              <a:t>8/20/2010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D243A-4E8E-4223-AE7D-891B9DD1204E}" type="slidenum">
              <a:rPr lang="en-PH" smtClean="0"/>
              <a:t>‹#›</a:t>
            </a:fld>
            <a:endParaRPr lang="en-P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R PRINT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2318" y="0"/>
            <a:ext cx="5299364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NGTC</dc:creator>
  <cp:lastModifiedBy>NGTC</cp:lastModifiedBy>
  <cp:revision>7</cp:revision>
  <dcterms:created xsi:type="dcterms:W3CDTF">2010-08-20T06:23:53Z</dcterms:created>
  <dcterms:modified xsi:type="dcterms:W3CDTF">2010-08-20T07:27:25Z</dcterms:modified>
</cp:coreProperties>
</file>